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257800" cy="26056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1138" y="1825625"/>
            <a:ext cx="4882662" cy="26056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30375" y="4740275"/>
            <a:ext cx="7540234" cy="90087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Receptor de Drone DX-145-R programado para lançamento em Q1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A0472-E291-4ACE-AD10-5F37569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320358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B0D5D84A-2D2E-4278-B2E9-76CE9EF6BECB}"/>
</file>

<file path=customXml/itemProps2.xml><?xml version="1.0" encoding="utf-8"?>
<ds:datastoreItem xmlns:ds="http://schemas.openxmlformats.org/officeDocument/2006/customXml" ds:itemID="{903C2F3E-7FE6-461F-B466-C96CA317D5BE}"/>
</file>

<file path=customXml/itemProps3.xml><?xml version="1.0" encoding="utf-8"?>
<ds:datastoreItem xmlns:ds="http://schemas.openxmlformats.org/officeDocument/2006/customXml" ds:itemID="{1AAE9DBB-E80E-4CDE-BA2F-D6D1A1A934D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</TotalTime>
  <Words>79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Estratégias de Venda 2019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13</cp:revision>
  <dcterms:created xsi:type="dcterms:W3CDTF">2019-01-16T07:44:31Z</dcterms:created>
  <dcterms:modified xsi:type="dcterms:W3CDTF">2019-01-16T09:50:25Z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